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4"/>
  </p:sldMasterIdLst>
  <p:sldIdLst>
    <p:sldId id="256" r:id="rId5"/>
    <p:sldId id="257" r:id="rId6"/>
    <p:sldId id="267" r:id="rId7"/>
    <p:sldId id="258" r:id="rId8"/>
    <p:sldId id="259" r:id="rId9"/>
    <p:sldId id="260" r:id="rId10"/>
    <p:sldId id="261" r:id="rId11"/>
    <p:sldId id="263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0T18:38:18.0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0T18:38:20.49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0T18:38:21.4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0T18:38:26.17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0T18:38:27.7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0T18:38:28.6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0T18:38:28.99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0T18:38:29.96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20T18:38:07.93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12626 2401 24575,'-84'4'0,"0"4"0,-136 32 0,180-32 0,-328 56 0,273-53 0,-188-3 0,254-10 0,-1 2 0,1 0 0,0 2 0,0 1 0,-36 10 0,53-10 0,-186 57 0,157-47 0,0-1 0,-1-2 0,0-2 0,-53 3 0,-175-3 0,153-7 0,-289 11 0,-249 2 0,351-15-113,-741 12-670,641 26 783,51-4-1,75-16-29,-852 62-230,650-55 261,5-24-1,262-2 0,-340-13-97,123 1 1183,328 12-1021,0-5 1,-119-24 0,-9-10-66,-348-17 0,499 54 0,0-3 0,-141-32 0,105 11 0,-82-22 0,146 34 0,-89-41 0,6-8 0,-253-129 0,335 163 0,3-2 0,0-2 0,2-2 0,-59-61 0,-5-9 0,29 31 0,-132-160 0,-27-133 0,229 347 0,1 0 0,1 0 0,1-1 0,-9-36 0,15 44 0,0-1 0,1 0 0,0 0 0,1 0 0,1 0 0,1 0 0,5-30 0,-4 36 0,1 1 0,0-1 0,0 1 0,1 0 0,1 0 0,-1 1 0,12-16 0,-3 7 0,2 0 0,29-26 0,-2 8-114,3 1 0,1 3-1,1 1 1,57-26 0,217-81-458,109 5 599,11 33-246,-316 72-59,151-29 231,373-30 0,-111 69 47,2 21 0,-116 0 0,2929-4 1707,-2927-14-1707,-65 0 0,949 12 0,-678 3 0,-521-1 0,446 12 0,-34 16 0,-366-20 0,937 4 0,-688-14 0,2038 2 0,-2246-14 0,-65 2 0,36-3 0,67-3 0,-20 6 0,-48 1 0,605 6 0,-425 7 0,2477-2 0,-2570 17 0,-163-8 0,237 20 0,-195-17 0,170 7 0,244-19 0,-226-1 0,-99 15 0,-19 0 0,82-15 0,95 2 0,-187 16 0,-106-8 0,12 1 0,194 12 0,-239-19 0,-1 3 0,62 15 0,1-1 0,-93-16 0,163 29 0,-161-27 0,-1 2 0,1 1 0,-1 1 0,-1 1 0,25 16 0,-27-12 0,0 0 0,-2 2 0,0 1 0,0 0 0,-2 2 0,30 40 0,-24-31 0,1-1 0,28 24 0,-29-29 0,0 0 0,-2 2 0,20 27 0,-20-16 0,-2 0 0,28 69 0,16 81 0,-43-113 0,-4 0 0,9 78 0,-1 150 0,-23-276 0,1 1 0,1-1 0,2 0 0,0 0 0,11 25 0,0-10 0,1 0 0,27 41 0,-35-65 0,2-2 0,0 1 0,0-1 0,16 13 0,-16-17 0,-1 0 0,-1 2 0,0-1 0,0 1 0,-1 0 0,12 24 0,-19-33 0,-1 0 0,0 0 0,0 0 0,0 0 0,-1 0 0,1 0 0,-1 0 0,0 0 0,1 0 0,-1 0 0,-1 1 0,1-1 0,0 0 0,-1 0 0,1 0 0,-1 0 0,0 0 0,0 0 0,-1 0 0,1 0 0,-3 4 0,-2 2 0,-1-1 0,1-1 0,-1 1 0,0-1 0,-12 8 0,-8 5 0,0-1 0,-2-1 0,0-1 0,-1-2 0,-54 20 0,13-12 0,-109 22 0,53-24 0,0-6 0,-131 0 0,-259-24 0,487 8 0,-32-2 0,0-2 0,0-3 0,-77-21 0,29-1 0,-302-69 0,126 57 0,-208-42 0,420 65 0,-348-71 0,-197 44-282,-7 46-108,425 2 353,107 1 37,1 5 0,0 4 0,-94 24 0,-411 112-362,9 41 339,-53 104-93,445-195 97,-260 142 19,307-159 555,-222 87 0,144-65-436,186-82-119,-1-1 0,-1-2 0,0-2 0,-1-2 0,-85 15 0,-227-2 0,-2-25 0,206-4 0,27-1 0,-207-33 0,297 29 0,0-1 0,1-2 0,-38-16 0,-94-54 0,-70-35 0,17 13 0,178 84 0,-40-16 0,-3 3 0,0 5 0,-124-23 0,73 29 0,-154-3 0,-138 19 0,350 4 0,20-1 0,-83-14 0,-54-21 0,190 35 0,-28-6 0,0-1 0,1-2 0,0-1 0,-39-21 0,-160-62 0,183 77 0,8 4 0,-72-12 0,10 3 0,73 16 0,-1 1 0,1 1 0,-1 2 0,-35 2 0,25 0 0,-56-7 0,65 1 0,1-2 0,-44-16 0,-7-3 0,-49-7 0,-243-32 0,353 64 0,-354-25 0,34 29-1365,312-2-5461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9/20/2022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607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8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13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713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497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831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9/20/2022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648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45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540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8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2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24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2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3" Type="http://schemas.openxmlformats.org/officeDocument/2006/relationships/image" Target="../media/image2.png"/><Relationship Id="rId7" Type="http://schemas.openxmlformats.org/officeDocument/2006/relationships/customXml" Target="../ink/ink5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.xml"/><Relationship Id="rId5" Type="http://schemas.openxmlformats.org/officeDocument/2006/relationships/customXml" Target="../ink/ink3.xml"/><Relationship Id="rId10" Type="http://schemas.openxmlformats.org/officeDocument/2006/relationships/customXml" Target="../ink/ink8.xml"/><Relationship Id="rId4" Type="http://schemas.openxmlformats.org/officeDocument/2006/relationships/customXml" Target="../ink/ink2.xml"/><Relationship Id="rId9" Type="http://schemas.openxmlformats.org/officeDocument/2006/relationships/customXml" Target="../ink/ink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Email-mjang@houstonisd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9">
            <a:extLst>
              <a:ext uri="{FF2B5EF4-FFF2-40B4-BE49-F238E27FC236}">
                <a16:creationId xmlns:a16="http://schemas.microsoft.com/office/drawing/2014/main" id="{30103171-0BA0-4AF0-AF05-04AFA1A4A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olorful leaf patterns">
            <a:extLst>
              <a:ext uri="{FF2B5EF4-FFF2-40B4-BE49-F238E27FC236}">
                <a16:creationId xmlns:a16="http://schemas.microsoft.com/office/drawing/2014/main" id="{BAE8DA43-EB1D-C535-3EEB-537BB34610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95" r="35094" b="1"/>
          <a:stretch/>
        </p:blipFill>
        <p:spPr>
          <a:xfrm>
            <a:off x="20" y="10"/>
            <a:ext cx="4762480" cy="6857989"/>
          </a:xfrm>
          <a:prstGeom prst="rect">
            <a:avLst/>
          </a:prstGeom>
        </p:spPr>
      </p:pic>
      <p:sp>
        <p:nvSpPr>
          <p:cNvPr id="26" name="Rectangle 21">
            <a:extLst>
              <a:ext uri="{FF2B5EF4-FFF2-40B4-BE49-F238E27FC236}">
                <a16:creationId xmlns:a16="http://schemas.microsoft.com/office/drawing/2014/main" id="{E128B901-D4EA-4C4D-A150-23D2A6DEC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9459" y="1"/>
            <a:ext cx="7482541" cy="685799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A760B08A-B322-4C79-AB6D-7E4246352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200" y="685800"/>
            <a:ext cx="6099101" cy="5486400"/>
          </a:xfrm>
          <a:prstGeom prst="rect">
            <a:avLst/>
          </a:prstGeom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E1DF78-67C4-0C96-6D78-0DC11C4DC5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371599"/>
            <a:ext cx="4762500" cy="2360429"/>
          </a:xfrm>
        </p:spPr>
        <p:txBody>
          <a:bodyPr>
            <a:normAutofit/>
          </a:bodyPr>
          <a:lstStyle/>
          <a:p>
            <a:r>
              <a:rPr lang="en-US"/>
              <a:t>Welcome to </a:t>
            </a:r>
            <a:br>
              <a:rPr lang="en-US"/>
            </a:br>
            <a:r>
              <a:rPr lang="en-US"/>
              <a:t>Th Rogers </a:t>
            </a:r>
            <a:br>
              <a:rPr lang="en-US"/>
            </a:br>
            <a:r>
              <a:rPr lang="en-US"/>
              <a:t>Orchestra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060D85-655B-FAEF-1A83-F91FBC8CBB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114800"/>
            <a:ext cx="4762500" cy="1371601"/>
          </a:xfrm>
        </p:spPr>
        <p:txBody>
          <a:bodyPr>
            <a:normAutofit/>
          </a:bodyPr>
          <a:lstStyle/>
          <a:p>
            <a:r>
              <a:rPr lang="en-US" dirty="0"/>
              <a:t>Director Joyce Myoung Jang </a:t>
            </a:r>
          </a:p>
        </p:txBody>
      </p:sp>
    </p:spTree>
    <p:extLst>
      <p:ext uri="{BB962C8B-B14F-4D97-AF65-F5344CB8AC3E}">
        <p14:creationId xmlns:p14="http://schemas.microsoft.com/office/powerpoint/2010/main" val="724851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27A8F-8AC5-601C-8133-B322FF17C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Ms. Jang is very happy to know you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34757-0798-4FB1-7DE2-828DABB83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Orchestra director at TH Rogers Middle School. </a:t>
            </a:r>
          </a:p>
          <a:p>
            <a:pPr marL="0" indent="0">
              <a:buNone/>
            </a:pPr>
            <a:r>
              <a:rPr lang="en-US" dirty="0"/>
              <a:t>Professional Violinist</a:t>
            </a:r>
          </a:p>
          <a:p>
            <a:pPr marL="0" indent="0">
              <a:buNone/>
            </a:pPr>
            <a:r>
              <a:rPr lang="en-US" dirty="0"/>
              <a:t>Masters of Music Performance in violin major, Rice University </a:t>
            </a:r>
          </a:p>
          <a:p>
            <a:pPr marL="0" indent="0">
              <a:buNone/>
            </a:pPr>
            <a:r>
              <a:rPr lang="en-US" dirty="0"/>
              <a:t>This is year 10 of teaching at public school </a:t>
            </a:r>
          </a:p>
          <a:p>
            <a:pPr marL="0" indent="0">
              <a:buNone/>
            </a:pPr>
            <a:r>
              <a:rPr lang="en-US" dirty="0"/>
              <a:t>Performed at Aspen Music Festival, Tanglewood Music Festival </a:t>
            </a:r>
          </a:p>
          <a:p>
            <a:pPr marL="0" indent="0">
              <a:buNone/>
            </a:pPr>
            <a:r>
              <a:rPr lang="en-US" dirty="0"/>
              <a:t>My favorite thing to do is playing and teaching music. So, being here with my students means a lot to my life. I have a huge pride of serving public school music education from a orchestra trained, conservatory background.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992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9E576-2376-606E-691C-8302927D2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th</a:t>
            </a:r>
            <a:r>
              <a:rPr lang="en-US" dirty="0"/>
              <a:t> Rogers orchestra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5C1BB-F786-3F39-4527-F98775DCD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History of 30+ years </a:t>
            </a:r>
          </a:p>
          <a:p>
            <a:r>
              <a:rPr lang="en-US" dirty="0"/>
              <a:t>Region 23 </a:t>
            </a:r>
          </a:p>
          <a:p>
            <a:r>
              <a:rPr lang="en-US" dirty="0"/>
              <a:t>In 2021, chamber orchestra brought UIL sweepstakes trophy. </a:t>
            </a:r>
          </a:p>
          <a:p>
            <a:r>
              <a:rPr lang="en-US" dirty="0"/>
              <a:t>Field trips </a:t>
            </a:r>
          </a:p>
          <a:p>
            <a:r>
              <a:rPr lang="en-US" dirty="0"/>
              <a:t>Active performance schedule and homeroom practice </a:t>
            </a:r>
          </a:p>
          <a:p>
            <a:r>
              <a:rPr lang="en-US" dirty="0"/>
              <a:t>Open to all students-5 different levels. </a:t>
            </a:r>
          </a:p>
          <a:p>
            <a:r>
              <a:rPr lang="en-US" dirty="0"/>
              <a:t>All students know how to read music. </a:t>
            </a:r>
          </a:p>
        </p:txBody>
      </p:sp>
    </p:spTree>
    <p:extLst>
      <p:ext uri="{BB962C8B-B14F-4D97-AF65-F5344CB8AC3E}">
        <p14:creationId xmlns:p14="http://schemas.microsoft.com/office/powerpoint/2010/main" val="1426730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31933-DFAF-3644-4D0C-9835711F8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routines and grade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175D7-CC9B-AD7B-AFA4-3E52AE534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“NO students should fail from music class” but I believe students will practice at home with their assignments.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457200" algn="l"/>
              </a:tabLst>
            </a:pPr>
            <a:r>
              <a:rPr lang="en-US" sz="2000" b="1" dirty="0">
                <a:solidFill>
                  <a:srgbClr val="58595B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Grading policy</a:t>
            </a:r>
            <a:endParaRPr lang="en-US" sz="2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58595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30% Performance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58595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30% Rehearsal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58595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30% Playing test/quizzes/in class assignments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srgbClr val="58595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10% Binder check (announced, unannounced)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/>
              <a:t>Example of grade in cycle: </a:t>
            </a:r>
          </a:p>
          <a:p>
            <a:pPr marL="0" indent="0">
              <a:buNone/>
            </a:pPr>
            <a:r>
              <a:rPr lang="en-US" dirty="0"/>
              <a:t>2 binder check, 2-3 playing test, Rehearsal grade, Some class assignment </a:t>
            </a:r>
          </a:p>
        </p:txBody>
      </p:sp>
    </p:spTree>
    <p:extLst>
      <p:ext uri="{BB962C8B-B14F-4D97-AF65-F5344CB8AC3E}">
        <p14:creationId xmlns:p14="http://schemas.microsoft.com/office/powerpoint/2010/main" val="4183102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62941-B178-EC68-74D3-FB21D7425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need to have in class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6B4DA-A947-2112-74D4-8448944BF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Instrument </a:t>
            </a:r>
          </a:p>
          <a:p>
            <a:r>
              <a:rPr lang="en-US" dirty="0"/>
              <a:t>Book </a:t>
            </a:r>
          </a:p>
          <a:p>
            <a:r>
              <a:rPr lang="en-US" dirty="0"/>
              <a:t>Binder (to keep and organize music) </a:t>
            </a:r>
          </a:p>
          <a:p>
            <a:r>
              <a:rPr lang="en-US" dirty="0"/>
              <a:t>Pencil </a:t>
            </a:r>
          </a:p>
          <a:p>
            <a:r>
              <a:rPr lang="en-US" dirty="0"/>
              <a:t>Extra paper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798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8AD19-8150-8573-0E81-4CBFE9F5A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Orchestra performance Schedule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F5443-2D1A-4F27-4098-CF7603D5F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students: two concerts each year. December (Winter concert), May (Spring concert) </a:t>
            </a:r>
          </a:p>
          <a:p>
            <a:r>
              <a:rPr lang="en-US" dirty="0"/>
              <a:t>October: Chamber orchestra is invited to perform at </a:t>
            </a:r>
            <a:r>
              <a:rPr lang="en-US" dirty="0" err="1"/>
              <a:t>Hauncert</a:t>
            </a:r>
            <a:r>
              <a:rPr lang="en-US" dirty="0"/>
              <a:t> at Bellaire HS </a:t>
            </a:r>
          </a:p>
          <a:p>
            <a:r>
              <a:rPr lang="en-US" dirty="0"/>
              <a:t>Halloween Homeroom concert-all orchestras </a:t>
            </a:r>
          </a:p>
          <a:p>
            <a:r>
              <a:rPr lang="en-US" dirty="0"/>
              <a:t>February: HISD Beginning Orchestra Festival at Meyerland</a:t>
            </a:r>
          </a:p>
          <a:p>
            <a:r>
              <a:rPr lang="en-US" dirty="0"/>
              <a:t>March: UIL Sight reading and Concert Contest (Chamber and Sinfonia)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233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933F8-1623-772F-C8AB-4C453E27E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 Rogers Orchestra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6CA5D-5B89-40E0-2384-47EC602F9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love our orchestra students and culture in our classroom </a:t>
            </a:r>
          </a:p>
          <a:p>
            <a:r>
              <a:rPr lang="en-US" dirty="0"/>
              <a:t>Orchestra teaches music, respect, organization, disciplines, time management, multitasking, motor skills etc. We learn how to unite with music and create a beautiful culture and community here. </a:t>
            </a:r>
          </a:p>
          <a:p>
            <a:r>
              <a:rPr lang="en-US" dirty="0"/>
              <a:t>There is a statistic fact that music students get above average SAT scores, and </a:t>
            </a:r>
            <a:r>
              <a:rPr lang="en-US" u="sng" dirty="0"/>
              <a:t>orchestra students get the highest in this group. </a:t>
            </a:r>
            <a:r>
              <a:rPr lang="en-US" dirty="0"/>
              <a:t>See the information from Texas Music Educator Association on next slide.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F6B62908-88C3-1773-1398-F98EF7EB250B}"/>
                  </a:ext>
                </a:extLst>
              </p14:cNvPr>
              <p14:cNvContentPartPr/>
              <p14:nvPr/>
            </p14:nvContentPartPr>
            <p14:xfrm>
              <a:off x="5424960" y="1848480"/>
              <a:ext cx="360" cy="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F6B62908-88C3-1773-1398-F98EF7EB250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15960" y="183984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71E35EFE-DB9E-CB93-8059-9926A93134C0}"/>
                  </a:ext>
                </a:extLst>
              </p14:cNvPr>
              <p14:cNvContentPartPr/>
              <p14:nvPr/>
            </p14:nvContentPartPr>
            <p14:xfrm>
              <a:off x="8879880" y="4622640"/>
              <a:ext cx="360" cy="3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71E35EFE-DB9E-CB93-8059-9926A93134C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70880" y="461364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61CF71CC-30D3-6A73-CD75-1E5EF2EF2849}"/>
                  </a:ext>
                </a:extLst>
              </p14:cNvPr>
              <p14:cNvContentPartPr/>
              <p14:nvPr/>
            </p14:nvContentPartPr>
            <p14:xfrm>
              <a:off x="6471480" y="4896600"/>
              <a:ext cx="360" cy="3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61CF71CC-30D3-6A73-CD75-1E5EF2EF284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62840" y="488796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54297F9-5D58-9863-9FEB-F525D2B9E113}"/>
                  </a:ext>
                </a:extLst>
              </p14:cNvPr>
              <p14:cNvContentPartPr/>
              <p14:nvPr/>
            </p14:nvContentPartPr>
            <p14:xfrm>
              <a:off x="10891200" y="2661360"/>
              <a:ext cx="360" cy="3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54297F9-5D58-9863-9FEB-F525D2B9E11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882560" y="265236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E2F205B6-7D5B-4BE3-D62A-8898F79F1A92}"/>
                  </a:ext>
                </a:extLst>
              </p14:cNvPr>
              <p14:cNvContentPartPr/>
              <p14:nvPr/>
            </p14:nvContentPartPr>
            <p14:xfrm>
              <a:off x="3108720" y="3525360"/>
              <a:ext cx="360" cy="3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E2F205B6-7D5B-4BE3-D62A-8898F79F1A9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00080" y="3516360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A94B4CED-5215-E525-CE90-1A6BBF126B58}"/>
              </a:ext>
            </a:extLst>
          </p:cNvPr>
          <p:cNvGrpSpPr/>
          <p:nvPr/>
        </p:nvGrpSpPr>
        <p:grpSpPr>
          <a:xfrm>
            <a:off x="2305920" y="3210360"/>
            <a:ext cx="30600" cy="360"/>
            <a:chOff x="2305920" y="3210360"/>
            <a:chExt cx="30600" cy="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1DAB3FBF-A4E7-D065-06EA-B15E6032A245}"/>
                    </a:ext>
                  </a:extLst>
                </p14:cNvPr>
                <p14:cNvContentPartPr/>
                <p14:nvPr/>
              </p14:nvContentPartPr>
              <p14:xfrm>
                <a:off x="2336160" y="3210360"/>
                <a:ext cx="360" cy="3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1DAB3FBF-A4E7-D065-06EA-B15E6032A24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327520" y="320136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99A040C6-9BB9-1260-FD17-A4F13F8BAB21}"/>
                    </a:ext>
                  </a:extLst>
                </p14:cNvPr>
                <p14:cNvContentPartPr/>
                <p14:nvPr/>
              </p14:nvContentPartPr>
              <p14:xfrm>
                <a:off x="2336160" y="3210360"/>
                <a:ext cx="360" cy="3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99A040C6-9BB9-1260-FD17-A4F13F8BAB21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327520" y="320136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CF31DD64-2EF5-A8D2-3CCE-A2DE51DD6185}"/>
                    </a:ext>
                  </a:extLst>
                </p14:cNvPr>
                <p14:cNvContentPartPr/>
                <p14:nvPr/>
              </p14:nvContentPartPr>
              <p14:xfrm>
                <a:off x="2305920" y="3210360"/>
                <a:ext cx="360" cy="3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CF31DD64-2EF5-A8D2-3CCE-A2DE51DD618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296920" y="320136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120439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F82DF4-7D39-B086-6BFB-85139CFD4E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3056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A673C36-B606-C6CF-372D-329169503D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1280" y="2089475"/>
            <a:ext cx="12192000" cy="517840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51460F9-A015-1701-22EE-F2A9FD171577}"/>
                  </a:ext>
                </a:extLst>
              </p14:cNvPr>
              <p14:cNvContentPartPr/>
              <p14:nvPr/>
            </p14:nvContentPartPr>
            <p14:xfrm>
              <a:off x="3095040" y="6064560"/>
              <a:ext cx="9352440" cy="13118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51460F9-A015-1701-22EE-F2A9FD17157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86040" y="6055560"/>
                <a:ext cx="9370080" cy="1329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95410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1CDCA-C0A7-11BA-B5CA-F8F4DC5FE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reach and share information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EC2D1-D25D-39B8-0BE8-C96F36C05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Email-mjang@houstonisd.org</a:t>
            </a:r>
            <a:r>
              <a:rPr lang="en-US" dirty="0"/>
              <a:t> </a:t>
            </a:r>
          </a:p>
          <a:p>
            <a:r>
              <a:rPr lang="en-US" dirty="0" err="1"/>
              <a:t>Instragram</a:t>
            </a:r>
            <a:r>
              <a:rPr lang="en-US" dirty="0"/>
              <a:t>: </a:t>
            </a:r>
            <a:r>
              <a:rPr lang="en-US" dirty="0" err="1"/>
              <a:t>Throgers_orchestra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76BCD8-30B2-4C77-9934-CA4F2C4DC9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049" y="2758440"/>
            <a:ext cx="3078934" cy="3259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617191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Custom 22">
      <a:dk1>
        <a:sysClr val="windowText" lastClr="000000"/>
      </a:dk1>
      <a:lt1>
        <a:sysClr val="window" lastClr="FFFFFF"/>
      </a:lt1>
      <a:dk2>
        <a:srgbClr val="293737"/>
      </a:dk2>
      <a:lt2>
        <a:srgbClr val="EEF2F0"/>
      </a:lt2>
      <a:accent1>
        <a:srgbClr val="749090"/>
      </a:accent1>
      <a:accent2>
        <a:srgbClr val="A5A5A5"/>
      </a:accent2>
      <a:accent3>
        <a:srgbClr val="91A39B"/>
      </a:accent3>
      <a:accent4>
        <a:srgbClr val="A9A698"/>
      </a:accent4>
      <a:accent5>
        <a:srgbClr val="A2A79A"/>
      </a:accent5>
      <a:accent6>
        <a:srgbClr val="897F65"/>
      </a:accent6>
      <a:hlink>
        <a:srgbClr val="92872F"/>
      </a:hlink>
      <a:folHlink>
        <a:srgbClr val="AB73A9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0B4829480CBA4FB0F485D9AAC3BF22" ma:contentTypeVersion="11" ma:contentTypeDescription="Create a new document." ma:contentTypeScope="" ma:versionID="058cfc4d35e9ccd907e7492397ec7cf7">
  <xsd:schema xmlns:xsd="http://www.w3.org/2001/XMLSchema" xmlns:xs="http://www.w3.org/2001/XMLSchema" xmlns:p="http://schemas.microsoft.com/office/2006/metadata/properties" xmlns:ns3="16a6815b-4a55-4a95-b078-2e7350fa0c96" xmlns:ns4="a094d6bf-6216-4360-8e4c-4fb6309e8b86" targetNamespace="http://schemas.microsoft.com/office/2006/metadata/properties" ma:root="true" ma:fieldsID="a372d8dad41dc9a56a3b8e1f79c68974" ns3:_="" ns4:_="">
    <xsd:import namespace="16a6815b-4a55-4a95-b078-2e7350fa0c96"/>
    <xsd:import namespace="a094d6bf-6216-4360-8e4c-4fb6309e8b8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a6815b-4a55-4a95-b078-2e7350fa0c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4d6bf-6216-4360-8e4c-4fb6309e8b8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C199E35-A92B-4DBF-9873-55686868E2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a6815b-4a55-4a95-b078-2e7350fa0c96"/>
    <ds:schemaRef ds:uri="a094d6bf-6216-4360-8e4c-4fb6309e8b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DA615F-F3C5-408E-A80A-8DB0F39C0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0BDF54-2631-4117-9279-EA312AA38D48}">
  <ds:schemaRefs>
    <ds:schemaRef ds:uri="http://schemas.microsoft.com/office/infopath/2007/PartnerControls"/>
    <ds:schemaRef ds:uri="http://purl.org/dc/terms/"/>
    <ds:schemaRef ds:uri="16a6815b-4a55-4a95-b078-2e7350fa0c96"/>
    <ds:schemaRef ds:uri="http://www.w3.org/XML/1998/namespace"/>
    <ds:schemaRef ds:uri="a094d6bf-6216-4360-8e4c-4fb6309e8b86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400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Gill Sans MT</vt:lpstr>
      <vt:lpstr>Goudy Old Style</vt:lpstr>
      <vt:lpstr>Lato</vt:lpstr>
      <vt:lpstr>ClassicFrameVTI</vt:lpstr>
      <vt:lpstr>Welcome to  Th Rogers  Orchestra </vt:lpstr>
      <vt:lpstr>Ms. Jang is very happy to know you </vt:lpstr>
      <vt:lpstr>th Rogers orchestra </vt:lpstr>
      <vt:lpstr>Class routines and grade  </vt:lpstr>
      <vt:lpstr>What do we need to have in class </vt:lpstr>
      <vt:lpstr>Orchestra performance Schedule  </vt:lpstr>
      <vt:lpstr>Th Rogers Orchestra  </vt:lpstr>
      <vt:lpstr>PowerPoint Presentation</vt:lpstr>
      <vt:lpstr>How to reach and share information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 Th Rogers  Orchestra </dc:title>
  <dc:creator>Jang, Myoung J</dc:creator>
  <cp:lastModifiedBy>Jang, Myoung J</cp:lastModifiedBy>
  <cp:revision>2</cp:revision>
  <dcterms:created xsi:type="dcterms:W3CDTF">2022-09-20T18:19:10Z</dcterms:created>
  <dcterms:modified xsi:type="dcterms:W3CDTF">2022-09-20T18:54:28Z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0x010100F20B4829480CBA4FB0F485D9AAC3BF22</vt:lpwstr>
  </property>
</Properties>
</file>